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84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607E-6B05-4DAA-B528-46A2BC8D478E}" type="datetimeFigureOut">
              <a:rPr lang="fr-FR" smtClean="0"/>
              <a:t>31/08/2024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91A-1FF0-4800-9D55-0417E21AE5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4781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607E-6B05-4DAA-B528-46A2BC8D478E}" type="datetimeFigureOut">
              <a:rPr lang="fr-FR" smtClean="0"/>
              <a:t>31/08/2024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91A-1FF0-4800-9D55-0417E21AE5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157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607E-6B05-4DAA-B528-46A2BC8D478E}" type="datetimeFigureOut">
              <a:rPr lang="fr-FR" smtClean="0"/>
              <a:t>31/08/2024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91A-1FF0-4800-9D55-0417E21AE5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7078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607E-6B05-4DAA-B528-46A2BC8D478E}" type="datetimeFigureOut">
              <a:rPr lang="fr-FR" smtClean="0"/>
              <a:t>31/08/2024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91A-1FF0-4800-9D55-0417E21AE5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548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607E-6B05-4DAA-B528-46A2BC8D478E}" type="datetimeFigureOut">
              <a:rPr lang="fr-FR" smtClean="0"/>
              <a:t>31/08/2024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91A-1FF0-4800-9D55-0417E21AE5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5659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607E-6B05-4DAA-B528-46A2BC8D478E}" type="datetimeFigureOut">
              <a:rPr lang="fr-FR" smtClean="0"/>
              <a:t>31/08/2024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91A-1FF0-4800-9D55-0417E21AE5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2215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607E-6B05-4DAA-B528-46A2BC8D478E}" type="datetimeFigureOut">
              <a:rPr lang="fr-FR" smtClean="0"/>
              <a:t>31/08/2024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91A-1FF0-4800-9D55-0417E21AE5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9481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607E-6B05-4DAA-B528-46A2BC8D478E}" type="datetimeFigureOut">
              <a:rPr lang="fr-FR" smtClean="0"/>
              <a:t>31/08/2024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91A-1FF0-4800-9D55-0417E21AE5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4908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607E-6B05-4DAA-B528-46A2BC8D478E}" type="datetimeFigureOut">
              <a:rPr lang="fr-FR" smtClean="0"/>
              <a:t>31/08/2024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91A-1FF0-4800-9D55-0417E21AE5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225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607E-6B05-4DAA-B528-46A2BC8D478E}" type="datetimeFigureOut">
              <a:rPr lang="fr-FR" smtClean="0"/>
              <a:t>31/08/2024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91A-1FF0-4800-9D55-0417E21AE5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70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607E-6B05-4DAA-B528-46A2BC8D478E}" type="datetimeFigureOut">
              <a:rPr lang="fr-FR" smtClean="0"/>
              <a:t>31/08/2024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5191A-1FF0-4800-9D55-0417E21AE5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084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4607E-6B05-4DAA-B528-46A2BC8D478E}" type="datetimeFigureOut">
              <a:rPr lang="fr-FR" smtClean="0"/>
              <a:t>31/08/2024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5191A-1FF0-4800-9D55-0417E21AE5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965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6951" y="1689428"/>
            <a:ext cx="10515600" cy="1325563"/>
          </a:xfrm>
        </p:spPr>
        <p:txBody>
          <a:bodyPr/>
          <a:lstStyle/>
          <a:p>
            <a:r>
              <a:rPr lang="fr-FR" dirty="0" smtClean="0"/>
              <a:t>Etape 1: Ce rendre dans une SGI</a:t>
            </a: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966951" y="918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étapes pour devenir actionnaires des grandes société</a:t>
            </a:r>
            <a:endParaRPr lang="fr-F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966951" y="274834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Etape 2: Ouvrir un compte titre dans une SGI</a:t>
            </a:r>
            <a:endParaRPr lang="fr-FR" dirty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966951" y="407390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Etape 3: Approvisionnés votre compte titre et donner l’ordre a la SGI d’</a:t>
            </a:r>
            <a:r>
              <a:rPr lang="fr-FR" dirty="0" err="1" smtClean="0"/>
              <a:t>achete</a:t>
            </a:r>
            <a:r>
              <a:rPr lang="fr-FR" dirty="0" smtClean="0"/>
              <a:t> les actions et les </a:t>
            </a:r>
            <a:r>
              <a:rPr lang="fr-FR" dirty="0" err="1" smtClean="0"/>
              <a:t>quantitées</a:t>
            </a:r>
            <a:r>
              <a:rPr lang="fr-FR" dirty="0" smtClean="0"/>
              <a:t> voulue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8617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875" y="1627461"/>
            <a:ext cx="10058400" cy="4416266"/>
          </a:xfrm>
          <a:prstGeom prst="rect">
            <a:avLst/>
          </a:prstGeom>
        </p:spPr>
      </p:pic>
      <p:sp>
        <p:nvSpPr>
          <p:cNvPr id="5" name="Titr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dirty="0" smtClean="0"/>
              <a:t>Shell de VIVO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3451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Total énergie 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740" y="1825625"/>
            <a:ext cx="9910520" cy="4351338"/>
          </a:xfrm>
        </p:spPr>
      </p:pic>
    </p:spTree>
    <p:extLst>
      <p:ext uri="{BB962C8B-B14F-4D97-AF65-F5344CB8AC3E}">
        <p14:creationId xmlns:p14="http://schemas.microsoft.com/office/powerpoint/2010/main" val="2048219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Agence principal de orange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740" y="1825625"/>
            <a:ext cx="9910520" cy="4351338"/>
          </a:xfrm>
        </p:spPr>
      </p:pic>
    </p:spTree>
    <p:extLst>
      <p:ext uri="{BB962C8B-B14F-4D97-AF65-F5344CB8AC3E}">
        <p14:creationId xmlns:p14="http://schemas.microsoft.com/office/powerpoint/2010/main" val="3468534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Siege de Orange 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740" y="1825625"/>
            <a:ext cx="9910520" cy="4351338"/>
          </a:xfrm>
        </p:spPr>
      </p:pic>
    </p:spTree>
    <p:extLst>
      <p:ext uri="{BB962C8B-B14F-4D97-AF65-F5344CB8AC3E}">
        <p14:creationId xmlns:p14="http://schemas.microsoft.com/office/powerpoint/2010/main" val="3409134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Coris</a:t>
            </a:r>
            <a:r>
              <a:rPr lang="fr-FR" dirty="0" smtClean="0"/>
              <a:t> banque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740" y="1825625"/>
            <a:ext cx="9910520" cy="4351338"/>
          </a:xfrm>
        </p:spPr>
      </p:pic>
    </p:spTree>
    <p:extLst>
      <p:ext uri="{BB962C8B-B14F-4D97-AF65-F5344CB8AC3E}">
        <p14:creationId xmlns:p14="http://schemas.microsoft.com/office/powerpoint/2010/main" val="1457251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Coris</a:t>
            </a:r>
            <a:r>
              <a:rPr lang="fr-FR" dirty="0" smtClean="0"/>
              <a:t> bourse 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740" y="1825625"/>
            <a:ext cx="9910520" cy="4351338"/>
          </a:xfrm>
        </p:spPr>
      </p:pic>
    </p:spTree>
    <p:extLst>
      <p:ext uri="{BB962C8B-B14F-4D97-AF65-F5344CB8AC3E}">
        <p14:creationId xmlns:p14="http://schemas.microsoft.com/office/powerpoint/2010/main" val="2558652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deux types de compte</a:t>
            </a:r>
            <a:endParaRPr lang="fr-F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675289" y="169068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198179" y="1690688"/>
            <a:ext cx="5383924" cy="599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comptes sous </a:t>
            </a:r>
            <a:r>
              <a:rPr lang="fr-FR" sz="3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mendat</a:t>
            </a:r>
            <a:r>
              <a:rPr lang="fr-FR" sz="3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fr-FR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198179" y="2716706"/>
            <a:ext cx="5383924" cy="599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comptes sans sous </a:t>
            </a:r>
            <a:r>
              <a:rPr lang="fr-FR" sz="3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mendat</a:t>
            </a:r>
            <a:r>
              <a:rPr lang="fr-FR" sz="3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fr-FR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89348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76</Words>
  <Application>Microsoft Office PowerPoint</Application>
  <PresentationFormat>Grand écran</PresentationFormat>
  <Paragraphs>13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Etape 1: Ce rendre dans une SGI</vt:lpstr>
      <vt:lpstr>Présentation PowerPoint</vt:lpstr>
      <vt:lpstr>Total énergie </vt:lpstr>
      <vt:lpstr>Agence principal de orange</vt:lpstr>
      <vt:lpstr>Siege de Orange </vt:lpstr>
      <vt:lpstr>Coris banque</vt:lpstr>
      <vt:lpstr>Coris bourse </vt:lpstr>
      <vt:lpstr>Les deux types de compte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Dell</dc:creator>
  <cp:lastModifiedBy>Dell</cp:lastModifiedBy>
  <cp:revision>5</cp:revision>
  <dcterms:created xsi:type="dcterms:W3CDTF">2024-08-30T23:36:59Z</dcterms:created>
  <dcterms:modified xsi:type="dcterms:W3CDTF">2024-08-31T14:28:38Z</dcterms:modified>
</cp:coreProperties>
</file>